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425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ΕΥΜΟΡΦΙΑ ΣΚΡΟΥΠΗ" userId="651be48b65a89621" providerId="LiveId" clId="{8DBE2A85-117A-46D2-B32A-D0B715F49C9B}"/>
    <pc:docChg chg="modSld">
      <pc:chgData name="ΕΥΜΟΡΦΙΑ ΣΚΡΟΥΠΗ" userId="651be48b65a89621" providerId="LiveId" clId="{8DBE2A85-117A-46D2-B32A-D0B715F49C9B}" dt="2023-10-14T14:54:12.897" v="104" actId="6549"/>
      <pc:docMkLst>
        <pc:docMk/>
      </pc:docMkLst>
      <pc:sldChg chg="modSp mod">
        <pc:chgData name="ΕΥΜΟΡΦΙΑ ΣΚΡΟΥΠΗ" userId="651be48b65a89621" providerId="LiveId" clId="{8DBE2A85-117A-46D2-B32A-D0B715F49C9B}" dt="2023-10-14T14:54:12.897" v="104" actId="6549"/>
        <pc:sldMkLst>
          <pc:docMk/>
          <pc:sldMk cId="0" sldId="258"/>
        </pc:sldMkLst>
        <pc:spChg chg="mod">
          <ac:chgData name="ΕΥΜΟΡΦΙΑ ΣΚΡΟΥΠΗ" userId="651be48b65a89621" providerId="LiveId" clId="{8DBE2A85-117A-46D2-B32A-D0B715F49C9B}" dt="2023-10-14T14:54:12.897" v="104" actId="6549"/>
          <ac:spMkLst>
            <pc:docMk/>
            <pc:sldMk cId="0" sldId="25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STELIOS GIFTOS &amp; CO PC based in ATTICA region, has joined the Action “Entrepreneurship  Toolbox”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existing small and very small enterprises, 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is 108.100,00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54.050,00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 The 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co-financed Business Plan includes investments 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procedures 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preparation/implementation/monitoring of the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 plan.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240</Words>
  <Application>Microsoft Office PowerPoint</Application>
  <PresentationFormat>Προσαρμογή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ΕΥΜΟΡΦΙΑ ΣΚΡΟΥΠΗ</cp:lastModifiedBy>
  <cp:revision>56</cp:revision>
  <dcterms:created xsi:type="dcterms:W3CDTF">2018-02-13T12:16:57Z</dcterms:created>
  <dcterms:modified xsi:type="dcterms:W3CDTF">2023-10-14T14:54:23Z</dcterms:modified>
</cp:coreProperties>
</file>