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440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ΕΥΜΟΡΦΙΑ ΣΚΡΟΥΠΗ" userId="651be48b65a89621" providerId="LiveId" clId="{BEAFD688-0990-4CE0-8A09-253FFC492418}"/>
    <pc:docChg chg="modSld">
      <pc:chgData name="ΕΥΜΟΡΦΙΑ ΣΚΡΟΥΠΗ" userId="651be48b65a89621" providerId="LiveId" clId="{BEAFD688-0990-4CE0-8A09-253FFC492418}" dt="2023-10-14T14:56:18.298" v="117" actId="20577"/>
      <pc:docMkLst>
        <pc:docMk/>
      </pc:docMkLst>
      <pc:sldChg chg="modSp mod">
        <pc:chgData name="ΕΥΜΟΡΦΙΑ ΣΚΡΟΥΠΗ" userId="651be48b65a89621" providerId="LiveId" clId="{BEAFD688-0990-4CE0-8A09-253FFC492418}" dt="2023-10-14T14:56:18.298" v="117" actId="20577"/>
        <pc:sldMkLst>
          <pc:docMk/>
          <pc:sldMk cId="0" sldId="258"/>
        </pc:sldMkLst>
        <pc:spChg chg="mod">
          <ac:chgData name="ΕΥΜΟΡΦΙΑ ΣΚΡΟΥΠΗ" userId="651be48b65a89621" providerId="LiveId" clId="{BEAFD688-0990-4CE0-8A09-253FFC492418}" dt="2023-10-14T14:56:18.298" v="117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05397" y="3829744"/>
            <a:ext cx="914501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ΣΤΕΛΙΟΣ ΓΥΦΤΟΣ &amp; ΣΙΑ ΙΚΕ που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Αττικής εντάχθηκε στη Δράση «Εργαλειοθήκη Επιχειρηματικότητας: Εμπόριο - Εστίαση – Εκπαίδευση»,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ιδιωτικής εκπαίδευσης – κοινωνικής μέριμνας</a:t>
            </a: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να αναβαθμίσουν το επίπεδο επιχειρησιακής οργάνωσης και λειτουργίας τους.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108.100,00 €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54.050,00 €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05397" y="5977086"/>
            <a:ext cx="9217024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Δαπάνες Μελετών/Κατάρτισης/Παρακολούθησης του επενδυτικού σχεδίου.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257</Words>
  <Application>Microsoft Office PowerPoint</Application>
  <PresentationFormat>Προσαρμογή</PresentationFormat>
  <Paragraphs>30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ΕΥΜΟΡΦΙΑ ΣΚΡΟΥΠΗ</cp:lastModifiedBy>
  <cp:revision>49</cp:revision>
  <dcterms:created xsi:type="dcterms:W3CDTF">2018-02-13T12:16:57Z</dcterms:created>
  <dcterms:modified xsi:type="dcterms:W3CDTF">2023-10-14T14:56:25Z</dcterms:modified>
</cp:coreProperties>
</file>